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4" r:id="rId6"/>
    <p:sldId id="261" r:id="rId7"/>
    <p:sldId id="262" r:id="rId8"/>
    <p:sldId id="263" r:id="rId9"/>
    <p:sldId id="266" r:id="rId10"/>
    <p:sldId id="267" r:id="rId11"/>
    <p:sldId id="268" r:id="rId12"/>
    <p:sldId id="271" r:id="rId13"/>
    <p:sldId id="272" r:id="rId14"/>
    <p:sldId id="269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0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0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7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2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05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85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5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88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6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9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AF7FD-10EF-4F15-B514-5D162AE4B36F}" type="datetimeFigureOut">
              <a:rPr lang="en-US" smtClean="0"/>
              <a:t>11/3/2015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A9F56-290B-4188-B4A0-88B4A5A5C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1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Hq_brdMDcs" TargetMode="External"/><Relationship Id="rId2" Type="http://schemas.openxmlformats.org/officeDocument/2006/relationships/hyperlink" Target="https://www.youtube.com/watch?v=vn2PnagLMC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kJJ5_s9I9pE" TargetMode="External"/><Relationship Id="rId4" Type="http://schemas.openxmlformats.org/officeDocument/2006/relationships/hyperlink" Target="https://www.youtube.com/watch?v=tHspzNEkX7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819400" y="1219200"/>
            <a:ext cx="7772400" cy="1470025"/>
          </a:xfrm>
        </p:spPr>
        <p:txBody>
          <a:bodyPr/>
          <a:lstStyle/>
          <a:p>
            <a:r>
              <a:rPr lang="en-US" dirty="0" smtClean="0"/>
              <a:t>Do Now: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Gather sheets from last class about Bin Laden’s Fatwah Answer the bottom left box as we finish watching the speech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9" t="12798" r="10834" b="9375"/>
          <a:stretch/>
        </p:blipFill>
        <p:spPr bwMode="auto">
          <a:xfrm>
            <a:off x="4419600" y="152400"/>
            <a:ext cx="4388108" cy="3399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5562600" y="2895600"/>
            <a:ext cx="1752600" cy="1600200"/>
          </a:xfrm>
          <a:prstGeom prst="straightConnector1">
            <a:avLst/>
          </a:prstGeom>
          <a:ln w="698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831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4. Link this topic to what we did during the WWII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36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5. Should the US get involved? Why or why not?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398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from Iraq Sanctions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900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737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6. What are sanctions and how do they work?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263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7. Directly connect to Bin Laden’s Fatwah about the casualties of Iraq.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913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Everybody to Complete 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did the early 1990s contribute to  tension between Bin Laden and the “West?”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Critique the behavior </a:t>
            </a:r>
            <a:r>
              <a:rPr lang="en-US" smtClean="0"/>
              <a:t>of the UN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5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OBL Speeches and </a:t>
            </a:r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7630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https://www.youtube.com/watch?v=vn2PnagLMCI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OBL Speech Nov 2001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https://www.youtube.com/watch?v=1Hq_brdMDcs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Response </a:t>
            </a:r>
            <a:r>
              <a:rPr lang="en-US" dirty="0"/>
              <a:t>Statement on Military Strikes in Sudan and Afghanistan (1998)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4"/>
              </a:rPr>
              <a:t>https://www.youtube.com/watch?v=tHspzNEkX7U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Brief Documentary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5"/>
              </a:rPr>
              <a:t>https://www.youtube.com/watch?v=kJJ5_s9I9pE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Interview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687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Readings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8928" r="17977" b="70536"/>
          <a:stretch/>
        </p:blipFill>
        <p:spPr bwMode="auto">
          <a:xfrm>
            <a:off x="0" y="533400"/>
            <a:ext cx="9143999" cy="192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wn Arrow 3"/>
          <p:cNvSpPr/>
          <p:nvPr/>
        </p:nvSpPr>
        <p:spPr>
          <a:xfrm>
            <a:off x="762000" y="2743200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3962399" y="2806700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7162800" y="2812143"/>
            <a:ext cx="12192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4255532"/>
            <a:ext cx="853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Directions:</a:t>
            </a:r>
          </a:p>
          <a:p>
            <a:pPr marL="342900" indent="-342900">
              <a:buAutoNum type="arabicPeriod"/>
            </a:pPr>
            <a:r>
              <a:rPr lang="en-US" dirty="0" smtClean="0"/>
              <a:t>3 students in a group</a:t>
            </a:r>
          </a:p>
          <a:p>
            <a:endParaRPr lang="en-US" dirty="0" smtClean="0"/>
          </a:p>
          <a:p>
            <a:r>
              <a:rPr lang="en-US" dirty="0" smtClean="0"/>
              <a:t>2. Each student reads their section and answers their individual questions alone before joining their partners</a:t>
            </a:r>
          </a:p>
          <a:p>
            <a:endParaRPr lang="en-US" dirty="0" smtClean="0"/>
          </a:p>
          <a:p>
            <a:r>
              <a:rPr lang="en-US" dirty="0" smtClean="0"/>
              <a:t>3. Answer the questions on the Power Point in your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266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 from Persian Gulf Reading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601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50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</a:t>
            </a:r>
            <a:r>
              <a:rPr lang="en-US" dirty="0" smtClean="0"/>
              <a:t>. How could Bin Laden exploit this situation? Consider the speech and or Fatwah.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766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3. How should the US address this issue?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611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 from Oslo Accords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176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Provide your group with a brief summary of your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74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260</Words>
  <Application>Microsoft Office PowerPoint</Application>
  <PresentationFormat>On-screen Show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Do Now:</vt:lpstr>
      <vt:lpstr>OBL Speeches and Sources</vt:lpstr>
      <vt:lpstr>Readings </vt:lpstr>
      <vt:lpstr>Question from Persian Gulf Reading </vt:lpstr>
      <vt:lpstr>Provide your group with a brief summary of your reading</vt:lpstr>
      <vt:lpstr>2.</vt:lpstr>
      <vt:lpstr>3.</vt:lpstr>
      <vt:lpstr>Questions from Oslo Accords Reading</vt:lpstr>
      <vt:lpstr>Provide your group with a brief summary of your reading</vt:lpstr>
      <vt:lpstr>4. </vt:lpstr>
      <vt:lpstr>5. </vt:lpstr>
      <vt:lpstr>Questions from Iraq Sanctions</vt:lpstr>
      <vt:lpstr>Provide your group with a brief summary of your reading</vt:lpstr>
      <vt:lpstr>6. </vt:lpstr>
      <vt:lpstr>7. </vt:lpstr>
      <vt:lpstr>Everybody to Complete One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Now:</dc:title>
  <dc:creator>Ramon Quinones</dc:creator>
  <cp:lastModifiedBy>Ramon Quinones</cp:lastModifiedBy>
  <cp:revision>2</cp:revision>
  <dcterms:created xsi:type="dcterms:W3CDTF">2015-11-03T13:04:34Z</dcterms:created>
  <dcterms:modified xsi:type="dcterms:W3CDTF">2015-11-03T13:19:25Z</dcterms:modified>
</cp:coreProperties>
</file>